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7010400" cy="9296400"/>
  <p:embeddedFontLst>
    <p:embeddedFont>
      <p:font typeface="Century Gothic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0" roundtripDataSignature="AMtx7mh9S9osuN72jJXq2xv+PCQhdqSn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CenturyGothic-bold.fntdata"/><Relationship Id="rId16" Type="http://schemas.openxmlformats.org/officeDocument/2006/relationships/font" Target="fonts/CenturyGothic-regular.fntdata"/><Relationship Id="rId5" Type="http://schemas.openxmlformats.org/officeDocument/2006/relationships/slide" Target="slides/slide1.xml"/><Relationship Id="rId19" Type="http://schemas.openxmlformats.org/officeDocument/2006/relationships/font" Target="fonts/CenturyGothic-boldItalic.fntdata"/><Relationship Id="rId6" Type="http://schemas.openxmlformats.org/officeDocument/2006/relationships/slide" Target="slides/slide2.xml"/><Relationship Id="rId18" Type="http://schemas.openxmlformats.org/officeDocument/2006/relationships/font" Target="fonts/CenturyGothic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50" spcFirstLastPara="1" rIns="93150" wrap="square" tIns="465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50" spcFirstLastPara="1" rIns="93150" wrap="square" tIns="4655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50" spcFirstLastPara="1" rIns="93150" wrap="square" tIns="465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50" spcFirstLastPara="1" rIns="93150" wrap="square" tIns="465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50" spcFirstLastPara="1" rIns="93150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50" spcFirstLastPara="1" rIns="93150" wrap="square" tIns="465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50" spcFirstLastPara="1" rIns="93150" wrap="square" tIns="465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f4a0712fac_0_2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f4a0712fac_0_24:notes"/>
          <p:cNvSpPr txBox="1"/>
          <p:nvPr>
            <p:ph idx="1" type="body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50" spcFirstLastPara="1" rIns="93150" wrap="square" tIns="465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gf4a0712fac_0_24:notes"/>
          <p:cNvSpPr txBox="1"/>
          <p:nvPr>
            <p:ph idx="12" type="sldNum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50" spcFirstLastPara="1" rIns="93150" wrap="square" tIns="465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83bcc0a431_0_1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83bcc0a431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50" lIns="93150" spcFirstLastPara="1" rIns="9315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3bcc0a431_0_77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83bcc0a431_0_7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50" lIns="93150" spcFirstLastPara="1" rIns="9315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83bcc0a431_0_153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83bcc0a431_0_15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50" lIns="93150" spcFirstLastPara="1" rIns="9315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50" spcFirstLastPara="1" rIns="93150" wrap="square" tIns="465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" name="Google Shape;192;p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3bcc0a431_0_236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50" lIns="93150" spcFirstLastPara="1" rIns="9315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83bcc0a431_0_236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83bcc0a431_0_393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50" lIns="93150" spcFirstLastPara="1" rIns="9315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283bcc0a431_0_393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3bcc0a431_0_474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anchorCtr="0" anchor="t" bIns="46550" lIns="93150" spcFirstLastPara="1" rIns="9315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283bcc0a431_0_474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83bcc0a431_0_555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83bcc0a431_0_5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50" lIns="93150" spcFirstLastPara="1" rIns="9315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rgbClr val="16B0E3">
            <a:alpha val="65490"/>
          </a:srgbClr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5"/>
          <p:cNvGrpSpPr/>
          <p:nvPr/>
        </p:nvGrpSpPr>
        <p:grpSpPr>
          <a:xfrm>
            <a:off x="0" y="-8467"/>
            <a:ext cx="12192133" cy="6866580"/>
            <a:chOff x="0" y="-8467"/>
            <a:chExt cx="12192133" cy="6866580"/>
          </a:xfrm>
        </p:grpSpPr>
        <p:sp>
          <p:nvSpPr>
            <p:cNvPr id="28" name="Google Shape;28;p45"/>
            <p:cNvSpPr/>
            <p:nvPr/>
          </p:nvSpPr>
          <p:spPr>
            <a:xfrm>
              <a:off x="0" y="-7862"/>
              <a:ext cx="863600" cy="5698067"/>
            </a:xfrm>
            <a:custGeom>
              <a:rect b="b" l="l" r="r" t="t"/>
              <a:pathLst>
                <a:path extrusionOk="0" h="5698067" w="86360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69410"/>
              </a:schemeClr>
            </a:solidFill>
            <a:ln>
              <a:noFill/>
            </a:ln>
          </p:spPr>
        </p:sp>
        <p:cxnSp>
          <p:nvCxnSpPr>
            <p:cNvPr id="29" name="Google Shape;29;p45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41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" name="Google Shape;30;p45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41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" name="Google Shape;31;p45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290"/>
              </a:schemeClr>
            </a:solidFill>
            <a:ln>
              <a:noFill/>
            </a:ln>
          </p:spPr>
        </p:sp>
        <p:sp>
          <p:nvSpPr>
            <p:cNvPr id="32" name="Google Shape;32;p45"/>
            <p:cNvSpPr/>
            <p:nvPr/>
          </p:nvSpPr>
          <p:spPr>
            <a:xfrm>
              <a:off x="9603442" y="-8467"/>
              <a:ext cx="258617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3" name="Google Shape;33;p45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5"/>
            <p:cNvSpPr/>
            <p:nvPr/>
          </p:nvSpPr>
          <p:spPr>
            <a:xfrm>
              <a:off x="9334500" y="-8467"/>
              <a:ext cx="2850868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410"/>
              </a:srgbClr>
            </a:solidFill>
            <a:ln>
              <a:noFill/>
            </a:ln>
          </p:spPr>
        </p:sp>
        <p:sp>
          <p:nvSpPr>
            <p:cNvPr id="35" name="Google Shape;35;p45"/>
            <p:cNvSpPr/>
            <p:nvPr/>
          </p:nvSpPr>
          <p:spPr>
            <a:xfrm>
              <a:off x="10898730" y="-8467"/>
              <a:ext cx="1290094" cy="6858000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410"/>
              </a:schemeClr>
            </a:solidFill>
            <a:ln>
              <a:noFill/>
            </a:ln>
          </p:spPr>
        </p:sp>
        <p:sp>
          <p:nvSpPr>
            <p:cNvPr id="36" name="Google Shape;36;p45"/>
            <p:cNvSpPr/>
            <p:nvPr/>
          </p:nvSpPr>
          <p:spPr>
            <a:xfrm>
              <a:off x="10938999" y="-8467"/>
              <a:ext cx="1249825" cy="6858000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37" name="Google Shape;37;p45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45"/>
          <p:cNvSpPr txBox="1"/>
          <p:nvPr>
            <p:ph type="ctrTitle"/>
          </p:nvPr>
        </p:nvSpPr>
        <p:spPr>
          <a:xfrm>
            <a:off x="1507067" y="2404534"/>
            <a:ext cx="7767000" cy="16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5"/>
          <p:cNvSpPr txBox="1"/>
          <p:nvPr>
            <p:ph idx="1" type="subTitle"/>
          </p:nvPr>
        </p:nvSpPr>
        <p:spPr>
          <a:xfrm>
            <a:off x="1507067" y="4050833"/>
            <a:ext cx="7767000" cy="10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45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5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5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8"/>
          <p:cNvSpPr txBox="1"/>
          <p:nvPr>
            <p:ph type="title"/>
          </p:nvPr>
        </p:nvSpPr>
        <p:spPr>
          <a:xfrm>
            <a:off x="677334" y="4800600"/>
            <a:ext cx="8596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58"/>
          <p:cNvSpPr/>
          <p:nvPr>
            <p:ph idx="2" type="pic"/>
          </p:nvPr>
        </p:nvSpPr>
        <p:spPr>
          <a:xfrm>
            <a:off x="677334" y="609600"/>
            <a:ext cx="8596800" cy="38457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58"/>
          <p:cNvSpPr txBox="1"/>
          <p:nvPr>
            <p:ph idx="1" type="body"/>
          </p:nvPr>
        </p:nvSpPr>
        <p:spPr>
          <a:xfrm>
            <a:off x="677334" y="5367338"/>
            <a:ext cx="85968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02" name="Google Shape;102;p58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58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58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9"/>
          <p:cNvSpPr txBox="1"/>
          <p:nvPr>
            <p:ph type="title"/>
          </p:nvPr>
        </p:nvSpPr>
        <p:spPr>
          <a:xfrm>
            <a:off x="677335" y="609600"/>
            <a:ext cx="85968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59"/>
          <p:cNvSpPr txBox="1"/>
          <p:nvPr>
            <p:ph idx="1" type="body"/>
          </p:nvPr>
        </p:nvSpPr>
        <p:spPr>
          <a:xfrm>
            <a:off x="677335" y="4470400"/>
            <a:ext cx="8596800" cy="157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59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59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9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0"/>
          <p:cNvSpPr txBox="1"/>
          <p:nvPr>
            <p:ph type="title"/>
          </p:nvPr>
        </p:nvSpPr>
        <p:spPr>
          <a:xfrm>
            <a:off x="931334" y="609600"/>
            <a:ext cx="8094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60"/>
          <p:cNvSpPr txBox="1"/>
          <p:nvPr>
            <p:ph idx="1" type="body"/>
          </p:nvPr>
        </p:nvSpPr>
        <p:spPr>
          <a:xfrm>
            <a:off x="1366139" y="3632200"/>
            <a:ext cx="7224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60"/>
          <p:cNvSpPr txBox="1"/>
          <p:nvPr>
            <p:ph idx="2" type="body"/>
          </p:nvPr>
        </p:nvSpPr>
        <p:spPr>
          <a:xfrm>
            <a:off x="677335" y="4470400"/>
            <a:ext cx="8596800" cy="157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60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60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60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60"/>
          <p:cNvSpPr txBox="1"/>
          <p:nvPr/>
        </p:nvSpPr>
        <p:spPr>
          <a:xfrm>
            <a:off x="541870" y="790378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60"/>
          <p:cNvSpPr txBox="1"/>
          <p:nvPr/>
        </p:nvSpPr>
        <p:spPr>
          <a:xfrm>
            <a:off x="8893011" y="2886556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1"/>
          <p:cNvSpPr txBox="1"/>
          <p:nvPr>
            <p:ph type="title"/>
          </p:nvPr>
        </p:nvSpPr>
        <p:spPr>
          <a:xfrm>
            <a:off x="677335" y="1931988"/>
            <a:ext cx="8596800" cy="259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61"/>
          <p:cNvSpPr txBox="1"/>
          <p:nvPr>
            <p:ph idx="1" type="body"/>
          </p:nvPr>
        </p:nvSpPr>
        <p:spPr>
          <a:xfrm>
            <a:off x="677335" y="4527448"/>
            <a:ext cx="8596800" cy="15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3" name="Google Shape;123;p61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61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61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2"/>
          <p:cNvSpPr txBox="1"/>
          <p:nvPr>
            <p:ph type="title"/>
          </p:nvPr>
        </p:nvSpPr>
        <p:spPr>
          <a:xfrm>
            <a:off x="931334" y="609600"/>
            <a:ext cx="8094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62"/>
          <p:cNvSpPr txBox="1"/>
          <p:nvPr>
            <p:ph idx="1" type="body"/>
          </p:nvPr>
        </p:nvSpPr>
        <p:spPr>
          <a:xfrm>
            <a:off x="677332" y="4013200"/>
            <a:ext cx="859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9" name="Google Shape;129;p62"/>
          <p:cNvSpPr txBox="1"/>
          <p:nvPr>
            <p:ph idx="2" type="body"/>
          </p:nvPr>
        </p:nvSpPr>
        <p:spPr>
          <a:xfrm>
            <a:off x="677335" y="4527448"/>
            <a:ext cx="8596800" cy="15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0" name="Google Shape;130;p62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62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62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" name="Google Shape;133;p62"/>
          <p:cNvSpPr txBox="1"/>
          <p:nvPr/>
        </p:nvSpPr>
        <p:spPr>
          <a:xfrm>
            <a:off x="541870" y="790378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62"/>
          <p:cNvSpPr txBox="1"/>
          <p:nvPr/>
        </p:nvSpPr>
        <p:spPr>
          <a:xfrm>
            <a:off x="8893011" y="2886556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3"/>
          <p:cNvSpPr txBox="1"/>
          <p:nvPr>
            <p:ph type="title"/>
          </p:nvPr>
        </p:nvSpPr>
        <p:spPr>
          <a:xfrm>
            <a:off x="685799" y="609600"/>
            <a:ext cx="85881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63"/>
          <p:cNvSpPr txBox="1"/>
          <p:nvPr>
            <p:ph idx="1" type="body"/>
          </p:nvPr>
        </p:nvSpPr>
        <p:spPr>
          <a:xfrm>
            <a:off x="677332" y="4013200"/>
            <a:ext cx="859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8" name="Google Shape;138;p63"/>
          <p:cNvSpPr txBox="1"/>
          <p:nvPr>
            <p:ph idx="2" type="body"/>
          </p:nvPr>
        </p:nvSpPr>
        <p:spPr>
          <a:xfrm>
            <a:off x="677335" y="4527448"/>
            <a:ext cx="8596800" cy="15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9" name="Google Shape;139;p63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63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63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4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64"/>
          <p:cNvSpPr txBox="1"/>
          <p:nvPr>
            <p:ph idx="1" type="body"/>
          </p:nvPr>
        </p:nvSpPr>
        <p:spPr>
          <a:xfrm rot="5400000">
            <a:off x="3035202" y="-197410"/>
            <a:ext cx="3880800" cy="85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5" name="Google Shape;145;p64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64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64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5"/>
          <p:cNvSpPr txBox="1"/>
          <p:nvPr>
            <p:ph type="title"/>
          </p:nvPr>
        </p:nvSpPr>
        <p:spPr>
          <a:xfrm rot="5400000">
            <a:off x="5994316" y="2582999"/>
            <a:ext cx="5251500" cy="13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65"/>
          <p:cNvSpPr txBox="1"/>
          <p:nvPr>
            <p:ph idx="1" type="body"/>
          </p:nvPr>
        </p:nvSpPr>
        <p:spPr>
          <a:xfrm rot="5400000">
            <a:off x="1581635" y="-294750"/>
            <a:ext cx="5251500" cy="7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51" name="Google Shape;151;p65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65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65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83bcc0a431_0_23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g283bcc0a431_0_231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>
              <a:spcBef>
                <a:spcPts val="1000"/>
              </a:spcBef>
              <a:spcAft>
                <a:spcPts val="0"/>
              </a:spcAft>
              <a:buSzPts val="1900"/>
              <a:buChar char="►"/>
              <a:defRPr sz="1900"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2pPr>
            <a:lvl3pPr indent="-330200" lvl="2" marL="13716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3pPr>
            <a:lvl4pPr indent="-330200" lvl="3" marL="18288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4pPr>
            <a:lvl5pPr indent="-330200" lvl="4" marL="22860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5pPr>
            <a:lvl6pPr indent="-330200" lvl="5" marL="27432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6pPr>
            <a:lvl7pPr indent="-330200" lvl="6" marL="32004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7pPr>
            <a:lvl8pPr indent="-330200" lvl="7" marL="36576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8pPr>
            <a:lvl9pPr indent="-330200" lvl="8" marL="41148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9pPr>
          </a:lstStyle>
          <a:p/>
        </p:txBody>
      </p:sp>
      <p:sp>
        <p:nvSpPr>
          <p:cNvPr id="157" name="Google Shape;157;g283bcc0a431_0_231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>
              <a:spcBef>
                <a:spcPts val="1000"/>
              </a:spcBef>
              <a:spcAft>
                <a:spcPts val="0"/>
              </a:spcAft>
              <a:buSzPts val="1900"/>
              <a:buChar char="►"/>
              <a:defRPr sz="1900"/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2pPr>
            <a:lvl3pPr indent="-330200" lvl="2" marL="13716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3pPr>
            <a:lvl4pPr indent="-330200" lvl="3" marL="18288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4pPr>
            <a:lvl5pPr indent="-330200" lvl="4" marL="22860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5pPr>
            <a:lvl6pPr indent="-330200" lvl="5" marL="27432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6pPr>
            <a:lvl7pPr indent="-330200" lvl="6" marL="32004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7pPr>
            <a:lvl8pPr indent="-330200" lvl="7" marL="36576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8pPr>
            <a:lvl9pPr indent="-330200" lvl="8" marL="4114800" rtl="0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1600"/>
            </a:lvl9pPr>
          </a:lstStyle>
          <a:p/>
        </p:txBody>
      </p:sp>
      <p:sp>
        <p:nvSpPr>
          <p:cNvPr id="158" name="Google Shape;158;g283bcc0a431_0_23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6"/>
          <p:cNvSpPr txBox="1"/>
          <p:nvPr>
            <p:ph type="title"/>
          </p:nvPr>
        </p:nvSpPr>
        <p:spPr>
          <a:xfrm>
            <a:off x="677335" y="2700867"/>
            <a:ext cx="8596800" cy="182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6"/>
          <p:cNvSpPr txBox="1"/>
          <p:nvPr>
            <p:ph idx="1" type="body"/>
          </p:nvPr>
        </p:nvSpPr>
        <p:spPr>
          <a:xfrm>
            <a:off x="677335" y="4527448"/>
            <a:ext cx="85968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46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6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6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7"/>
          <p:cNvSpPr txBox="1"/>
          <p:nvPr>
            <p:ph type="title"/>
          </p:nvPr>
        </p:nvSpPr>
        <p:spPr>
          <a:xfrm>
            <a:off x="677334" y="1498604"/>
            <a:ext cx="38544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7"/>
          <p:cNvSpPr txBox="1"/>
          <p:nvPr>
            <p:ph idx="1" type="body"/>
          </p:nvPr>
        </p:nvSpPr>
        <p:spPr>
          <a:xfrm>
            <a:off x="4760461" y="514924"/>
            <a:ext cx="4513500" cy="5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2" name="Google Shape;52;p47"/>
          <p:cNvSpPr txBox="1"/>
          <p:nvPr>
            <p:ph idx="2" type="body"/>
          </p:nvPr>
        </p:nvSpPr>
        <p:spPr>
          <a:xfrm>
            <a:off x="677334" y="2777069"/>
            <a:ext cx="3854400" cy="25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53" name="Google Shape;53;p47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7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7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8"/>
          <p:cNvSpPr txBox="1"/>
          <p:nvPr>
            <p:ph type="title"/>
          </p:nvPr>
        </p:nvSpPr>
        <p:spPr>
          <a:xfrm>
            <a:off x="669222" y="753228"/>
            <a:ext cx="96249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58" name="Google Shape;58;p48"/>
          <p:cNvSpPr txBox="1"/>
          <p:nvPr>
            <p:ph idx="1" type="body"/>
          </p:nvPr>
        </p:nvSpPr>
        <p:spPr>
          <a:xfrm>
            <a:off x="660946" y="2336873"/>
            <a:ext cx="3069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48"/>
          <p:cNvSpPr txBox="1"/>
          <p:nvPr>
            <p:ph idx="2" type="body"/>
          </p:nvPr>
        </p:nvSpPr>
        <p:spPr>
          <a:xfrm>
            <a:off x="680322" y="3022673"/>
            <a:ext cx="3049800" cy="29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0" name="Google Shape;60;p48"/>
          <p:cNvSpPr txBox="1"/>
          <p:nvPr>
            <p:ph idx="3" type="body"/>
          </p:nvPr>
        </p:nvSpPr>
        <p:spPr>
          <a:xfrm>
            <a:off x="3956025" y="2336873"/>
            <a:ext cx="30633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48"/>
          <p:cNvSpPr txBox="1"/>
          <p:nvPr>
            <p:ph idx="4" type="body"/>
          </p:nvPr>
        </p:nvSpPr>
        <p:spPr>
          <a:xfrm>
            <a:off x="3945470" y="3022673"/>
            <a:ext cx="3063300" cy="29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48"/>
          <p:cNvSpPr txBox="1"/>
          <p:nvPr>
            <p:ph idx="5" type="body"/>
          </p:nvPr>
        </p:nvSpPr>
        <p:spPr>
          <a:xfrm>
            <a:off x="7224156" y="2336873"/>
            <a:ext cx="3069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48"/>
          <p:cNvSpPr txBox="1"/>
          <p:nvPr>
            <p:ph idx="6" type="body"/>
          </p:nvPr>
        </p:nvSpPr>
        <p:spPr>
          <a:xfrm>
            <a:off x="7224156" y="3022673"/>
            <a:ext cx="3069900" cy="29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4" name="Google Shape;64;p48"/>
          <p:cNvSpPr txBox="1"/>
          <p:nvPr>
            <p:ph idx="10" type="dt"/>
          </p:nvPr>
        </p:nvSpPr>
        <p:spPr>
          <a:xfrm>
            <a:off x="7550981" y="593618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9pPr>
          </a:lstStyle>
          <a:p/>
        </p:txBody>
      </p:sp>
      <p:sp>
        <p:nvSpPr>
          <p:cNvPr id="65" name="Google Shape;65;p48"/>
          <p:cNvSpPr txBox="1"/>
          <p:nvPr>
            <p:ph idx="11" type="ftr"/>
          </p:nvPr>
        </p:nvSpPr>
        <p:spPr>
          <a:xfrm>
            <a:off x="680321" y="5936188"/>
            <a:ext cx="687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9pPr>
          </a:lstStyle>
          <a:p/>
        </p:txBody>
      </p:sp>
      <p:sp>
        <p:nvSpPr>
          <p:cNvPr id="66" name="Google Shape;66;p48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1_Picture with Caption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1"/>
          <p:cNvSpPr txBox="1"/>
          <p:nvPr>
            <p:ph type="title"/>
          </p:nvPr>
        </p:nvSpPr>
        <p:spPr>
          <a:xfrm>
            <a:off x="2432921" y="753227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9pPr>
          </a:lstStyle>
          <a:p/>
        </p:txBody>
      </p:sp>
      <p:sp>
        <p:nvSpPr>
          <p:cNvPr id="69" name="Google Shape;69;p51"/>
          <p:cNvSpPr txBox="1"/>
          <p:nvPr>
            <p:ph idx="1" type="body"/>
          </p:nvPr>
        </p:nvSpPr>
        <p:spPr>
          <a:xfrm>
            <a:off x="2432922" y="2336872"/>
            <a:ext cx="2620800" cy="35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51"/>
          <p:cNvSpPr txBox="1"/>
          <p:nvPr>
            <p:ph idx="10" type="dt"/>
          </p:nvPr>
        </p:nvSpPr>
        <p:spPr>
          <a:xfrm>
            <a:off x="9303581" y="593618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9pPr>
          </a:lstStyle>
          <a:p/>
        </p:txBody>
      </p:sp>
      <p:sp>
        <p:nvSpPr>
          <p:cNvPr id="71" name="Google Shape;71;p51"/>
          <p:cNvSpPr txBox="1"/>
          <p:nvPr>
            <p:ph idx="11" type="ftr"/>
          </p:nvPr>
        </p:nvSpPr>
        <p:spPr>
          <a:xfrm>
            <a:off x="2432921" y="5936188"/>
            <a:ext cx="687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9pPr>
          </a:lstStyle>
          <a:p/>
        </p:txBody>
      </p:sp>
      <p:sp>
        <p:nvSpPr>
          <p:cNvPr id="72" name="Google Shape;72;p51"/>
          <p:cNvSpPr txBox="1"/>
          <p:nvPr>
            <p:ph idx="12" type="sldNum"/>
          </p:nvPr>
        </p:nvSpPr>
        <p:spPr>
          <a:xfrm>
            <a:off x="140074" y="753227"/>
            <a:ext cx="11541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51"/>
          <p:cNvSpPr/>
          <p:nvPr>
            <p:ph idx="2" type="pic"/>
          </p:nvPr>
        </p:nvSpPr>
        <p:spPr>
          <a:xfrm>
            <a:off x="5213022" y="2327474"/>
            <a:ext cx="6833700" cy="360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4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4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7" name="Google Shape;77;p54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4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4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5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5"/>
          <p:cNvSpPr txBox="1"/>
          <p:nvPr>
            <p:ph idx="1" type="body"/>
          </p:nvPr>
        </p:nvSpPr>
        <p:spPr>
          <a:xfrm>
            <a:off x="675745" y="2160983"/>
            <a:ext cx="41856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83" name="Google Shape;83;p55"/>
          <p:cNvSpPr txBox="1"/>
          <p:nvPr>
            <p:ph idx="2" type="body"/>
          </p:nvPr>
        </p:nvSpPr>
        <p:spPr>
          <a:xfrm>
            <a:off x="675745" y="2737245"/>
            <a:ext cx="41856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4" name="Google Shape;84;p55"/>
          <p:cNvSpPr txBox="1"/>
          <p:nvPr>
            <p:ph idx="3" type="body"/>
          </p:nvPr>
        </p:nvSpPr>
        <p:spPr>
          <a:xfrm>
            <a:off x="5088383" y="2160983"/>
            <a:ext cx="41856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85" name="Google Shape;85;p55"/>
          <p:cNvSpPr txBox="1"/>
          <p:nvPr>
            <p:ph idx="4" type="body"/>
          </p:nvPr>
        </p:nvSpPr>
        <p:spPr>
          <a:xfrm>
            <a:off x="5088384" y="2737245"/>
            <a:ext cx="41856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6" name="Google Shape;86;p55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55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5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6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56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56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56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7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57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57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6B0E3">
            <a:alpha val="65490"/>
          </a:srgbClr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44"/>
          <p:cNvGrpSpPr/>
          <p:nvPr/>
        </p:nvGrpSpPr>
        <p:grpSpPr>
          <a:xfrm>
            <a:off x="0" y="-8467"/>
            <a:ext cx="12192133" cy="6866580"/>
            <a:chOff x="0" y="-8467"/>
            <a:chExt cx="12192133" cy="6866580"/>
          </a:xfrm>
        </p:grpSpPr>
        <p:cxnSp>
          <p:nvCxnSpPr>
            <p:cNvPr id="11" name="Google Shape;11;p4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41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" name="Google Shape;12;p44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41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" name="Google Shape;13;p44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290"/>
              </a:schemeClr>
            </a:solidFill>
            <a:ln>
              <a:noFill/>
            </a:ln>
          </p:spPr>
        </p:sp>
        <p:sp>
          <p:nvSpPr>
            <p:cNvPr id="14" name="Google Shape;14;p44"/>
            <p:cNvSpPr/>
            <p:nvPr/>
          </p:nvSpPr>
          <p:spPr>
            <a:xfrm>
              <a:off x="9603442" y="-8467"/>
              <a:ext cx="258617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44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44"/>
            <p:cNvSpPr/>
            <p:nvPr/>
          </p:nvSpPr>
          <p:spPr>
            <a:xfrm>
              <a:off x="9334500" y="-8467"/>
              <a:ext cx="2850868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410"/>
              </a:srgbClr>
            </a:solidFill>
            <a:ln>
              <a:noFill/>
            </a:ln>
          </p:spPr>
        </p:sp>
        <p:sp>
          <p:nvSpPr>
            <p:cNvPr id="17" name="Google Shape;17;p44"/>
            <p:cNvSpPr/>
            <p:nvPr/>
          </p:nvSpPr>
          <p:spPr>
            <a:xfrm>
              <a:off x="10898730" y="-8467"/>
              <a:ext cx="1290094" cy="6858000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410"/>
              </a:schemeClr>
            </a:solidFill>
            <a:ln>
              <a:noFill/>
            </a:ln>
          </p:spPr>
        </p:sp>
        <p:sp>
          <p:nvSpPr>
            <p:cNvPr id="18" name="Google Shape;18;p44"/>
            <p:cNvSpPr/>
            <p:nvPr/>
          </p:nvSpPr>
          <p:spPr>
            <a:xfrm>
              <a:off x="10938999" y="-8467"/>
              <a:ext cx="1249825" cy="6858000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19" name="Google Shape;19;p44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44"/>
            <p:cNvSpPr/>
            <p:nvPr/>
          </p:nvSpPr>
          <p:spPr>
            <a:xfrm>
              <a:off x="0" y="4013200"/>
              <a:ext cx="448800" cy="28449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6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44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44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" name="Google Shape;23;p44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" name="Google Shape;24;p44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" name="Google Shape;25;p44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youtu.be/0TbZaiwLInQ" TargetMode="External"/><Relationship Id="rId4" Type="http://schemas.openxmlformats.org/officeDocument/2006/relationships/hyperlink" Target="https://youtu.be/0TbZaiwLInQ" TargetMode="External"/></Relationships>
</file>

<file path=ppt/slides/_rels/slide11.xml.rels><?xml version="1.0" encoding="UTF-8" standalone="yes"?><Relationships xmlns="http://schemas.openxmlformats.org/package/2006/relationships"><Relationship Id="rId20" Type="http://schemas.openxmlformats.org/officeDocument/2006/relationships/image" Target="../media/image3.jpg"/><Relationship Id="rId11" Type="http://schemas.openxmlformats.org/officeDocument/2006/relationships/image" Target="../media/image18.jpg"/><Relationship Id="rId10" Type="http://schemas.openxmlformats.org/officeDocument/2006/relationships/image" Target="../media/image15.jpg"/><Relationship Id="rId13" Type="http://schemas.openxmlformats.org/officeDocument/2006/relationships/image" Target="../media/image9.jpg"/><Relationship Id="rId1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0.jpg"/><Relationship Id="rId9" Type="http://schemas.openxmlformats.org/officeDocument/2006/relationships/image" Target="../media/image16.jpg"/><Relationship Id="rId15" Type="http://schemas.openxmlformats.org/officeDocument/2006/relationships/image" Target="../media/image5.jpg"/><Relationship Id="rId14" Type="http://schemas.openxmlformats.org/officeDocument/2006/relationships/image" Target="../media/image17.jpg"/><Relationship Id="rId17" Type="http://schemas.openxmlformats.org/officeDocument/2006/relationships/image" Target="../media/image12.jpg"/><Relationship Id="rId16" Type="http://schemas.openxmlformats.org/officeDocument/2006/relationships/image" Target="../media/image8.jpg"/><Relationship Id="rId5" Type="http://schemas.openxmlformats.org/officeDocument/2006/relationships/image" Target="../media/image6.jpg"/><Relationship Id="rId19" Type="http://schemas.openxmlformats.org/officeDocument/2006/relationships/image" Target="../media/image11.jpg"/><Relationship Id="rId6" Type="http://schemas.openxmlformats.org/officeDocument/2006/relationships/image" Target="../media/image19.jpg"/><Relationship Id="rId18" Type="http://schemas.openxmlformats.org/officeDocument/2006/relationships/image" Target="../media/image4.jpg"/><Relationship Id="rId7" Type="http://schemas.openxmlformats.org/officeDocument/2006/relationships/image" Target="../media/image14.jpg"/><Relationship Id="rId8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"/>
          <p:cNvGrpSpPr/>
          <p:nvPr/>
        </p:nvGrpSpPr>
        <p:grpSpPr>
          <a:xfrm>
            <a:off x="382051" y="177209"/>
            <a:ext cx="9204491" cy="5145900"/>
            <a:chOff x="-17" y="0"/>
            <a:chExt cx="9204491" cy="5145900"/>
          </a:xfrm>
        </p:grpSpPr>
        <p:sp>
          <p:nvSpPr>
            <p:cNvPr id="164" name="Google Shape;164;p1"/>
            <p:cNvSpPr/>
            <p:nvPr/>
          </p:nvSpPr>
          <p:spPr>
            <a:xfrm rot="5400000">
              <a:off x="-771917" y="771899"/>
              <a:ext cx="5145900" cy="3602100"/>
            </a:xfrm>
            <a:prstGeom prst="chevron">
              <a:avLst>
                <a:gd fmla="val 50000" name="adj"/>
              </a:avLst>
            </a:prstGeom>
            <a:solidFill>
              <a:srgbClr val="0F7597"/>
            </a:solidFill>
            <a:ln cap="rnd" cmpd="sng" w="19050">
              <a:solidFill>
                <a:srgbClr val="5ECB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C00000"/>
                </a:solidFill>
                <a:highlight>
                  <a:srgbClr val="226292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>
              <a:off x="1" y="1801028"/>
              <a:ext cx="3602058" cy="15437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300" lIns="27300" spcFirstLastPara="1" rIns="27300" wrap="square" tIns="27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rPr b="1" i="0" lang="en-US" sz="4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West Hoke Middle School</a:t>
              </a:r>
              <a:endParaRPr b="0" i="0" sz="43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6" name="Google Shape;166;p1"/>
            <p:cNvSpPr/>
            <p:nvPr/>
          </p:nvSpPr>
          <p:spPr>
            <a:xfrm rot="5400000">
              <a:off x="4730882" y="-1128824"/>
              <a:ext cx="3344768" cy="5602417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411"/>
              </a:schemeClr>
            </a:solidFill>
            <a:ln cap="rnd" cmpd="sng" w="19050">
              <a:solidFill>
                <a:srgbClr val="5ECB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highlight>
                  <a:srgbClr val="226292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>
              <a:off x="3602058" y="163278"/>
              <a:ext cx="5439139" cy="30182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275" lIns="462275" spcFirstLastPara="1" rIns="41275" wrap="square" tIns="41275">
              <a:noAutofit/>
            </a:bodyPr>
            <a:lstStyle/>
            <a:p>
              <a:pPr indent="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Trebuchet MS"/>
                <a:buNone/>
              </a:pPr>
              <a:r>
                <a:t/>
              </a:r>
              <a:endParaRPr b="0" i="0" sz="6500" u="none" cap="none" strike="noStrike">
                <a:solidFill>
                  <a:schemeClr val="dk1"/>
                </a:solidFill>
                <a:highlight>
                  <a:srgbClr val="226292"/>
                </a:highlight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68" name="Google Shape;168;p1"/>
          <p:cNvSpPr txBox="1"/>
          <p:nvPr/>
        </p:nvSpPr>
        <p:spPr>
          <a:xfrm>
            <a:off x="4672525" y="311712"/>
            <a:ext cx="49638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226292"/>
                </a:solidFill>
                <a:latin typeface="Trebuchet MS"/>
                <a:ea typeface="Trebuchet MS"/>
                <a:cs typeface="Trebuchet MS"/>
                <a:sym typeface="Trebuchet MS"/>
              </a:rPr>
              <a:t>Where Good Customer Service is Everything!</a:t>
            </a:r>
            <a:endParaRPr b="1" i="0" sz="4800" u="none" cap="none" strike="noStrike">
              <a:solidFill>
                <a:srgbClr val="22629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9" name="Google Shape;169;p1"/>
          <p:cNvSpPr txBox="1"/>
          <p:nvPr/>
        </p:nvSpPr>
        <p:spPr>
          <a:xfrm>
            <a:off x="178517" y="5323005"/>
            <a:ext cx="9613800" cy="10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</a:pPr>
            <a:r>
              <a:rPr b="1" i="0" lang="en-US" sz="3000" u="none" cap="none" strike="noStrike">
                <a:solidFill>
                  <a:srgbClr val="226292"/>
                </a:solidFill>
                <a:latin typeface="Trebuchet MS"/>
                <a:ea typeface="Trebuchet MS"/>
                <a:cs typeface="Trebuchet MS"/>
                <a:sym typeface="Trebuchet MS"/>
              </a:rPr>
              <a:t>Our Theme for 202</a:t>
            </a:r>
            <a:r>
              <a:rPr b="1" lang="en-US" sz="3000">
                <a:solidFill>
                  <a:srgbClr val="226292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r>
              <a:rPr b="1" i="0" lang="en-US" sz="3000" u="none" cap="none" strike="noStrike">
                <a:solidFill>
                  <a:srgbClr val="226292"/>
                </a:solidFill>
                <a:latin typeface="Trebuchet MS"/>
                <a:ea typeface="Trebuchet MS"/>
                <a:cs typeface="Trebuchet MS"/>
                <a:sym typeface="Trebuchet MS"/>
              </a:rPr>
              <a:t>-202</a:t>
            </a:r>
            <a:r>
              <a:rPr b="1" lang="en-US" sz="3000">
                <a:solidFill>
                  <a:srgbClr val="226292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r>
              <a:rPr b="1" i="0" lang="en-US" sz="3000" u="none" cap="none" strike="noStrike">
                <a:solidFill>
                  <a:srgbClr val="226292"/>
                </a:solidFill>
                <a:latin typeface="Trebuchet MS"/>
                <a:ea typeface="Trebuchet MS"/>
                <a:cs typeface="Trebuchet MS"/>
                <a:sym typeface="Trebuchet MS"/>
              </a:rPr>
              <a:t>: “Daring to Deserve More: Looking for Growth at Every Opportunity”</a:t>
            </a:r>
            <a:endParaRPr b="1" i="0" sz="3000" u="none" cap="none" strike="noStrike">
              <a:solidFill>
                <a:srgbClr val="22629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/>
          <p:nvPr>
            <p:ph type="title"/>
          </p:nvPr>
        </p:nvSpPr>
        <p:spPr>
          <a:xfrm>
            <a:off x="680322" y="162214"/>
            <a:ext cx="9624960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b="1" lang="en-US">
                <a:solidFill>
                  <a:srgbClr val="0F7597"/>
                </a:solidFill>
              </a:rPr>
              <a:t>WHAT IS TITLE I?</a:t>
            </a:r>
            <a:endParaRPr b="1"/>
          </a:p>
        </p:txBody>
      </p:sp>
      <p:sp>
        <p:nvSpPr>
          <p:cNvPr id="242" name="Google Shape;242;p7"/>
          <p:cNvSpPr txBox="1"/>
          <p:nvPr>
            <p:ph idx="2" type="body"/>
          </p:nvPr>
        </p:nvSpPr>
        <p:spPr>
          <a:xfrm>
            <a:off x="680322" y="1010620"/>
            <a:ext cx="8215484" cy="5847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1" lang="en-US" sz="2400"/>
              <a:t>	</a:t>
            </a:r>
            <a:r>
              <a:rPr b="1" lang="en-US" sz="2400">
                <a:solidFill>
                  <a:schemeClr val="dk1"/>
                </a:solidFill>
              </a:rPr>
              <a:t>According to the US Government’s Department of Education, Title I “provides financial assistance to local educational agencies (LEAs) and schools with high numbers or high percentages of children from low-income families to help ensure that all children meet challenging state academic standards.”</a:t>
            </a:r>
            <a:endParaRPr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solidFill>
                  <a:schemeClr val="dk1"/>
                </a:solidFill>
              </a:rPr>
              <a:t>	West Hoke Middle School is a Title I school.</a:t>
            </a:r>
            <a:endParaRPr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2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b="1" lang="en-US" sz="2400" u="sng">
                <a:solidFill>
                  <a:schemeClr val="hlink"/>
                </a:solidFill>
                <a:hlinkClick r:id="rId3"/>
              </a:rPr>
              <a:t>	</a:t>
            </a:r>
            <a:r>
              <a:rPr b="1" lang="en-US" sz="2400" u="sng">
                <a:solidFill>
                  <a:srgbClr val="226292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Title 1 Video</a:t>
            </a:r>
            <a:endParaRPr b="1" sz="2400">
              <a:solidFill>
                <a:srgbClr val="22629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4a0712fac_0_24"/>
          <p:cNvSpPr txBox="1"/>
          <p:nvPr>
            <p:ph idx="1" type="body"/>
          </p:nvPr>
        </p:nvSpPr>
        <p:spPr>
          <a:xfrm>
            <a:off x="1079756" y="65532"/>
            <a:ext cx="9495089" cy="635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600"/>
              <a:t>“The Right Work for the Right Reasons”</a:t>
            </a:r>
            <a:endParaRPr sz="2600"/>
          </a:p>
        </p:txBody>
      </p:sp>
      <p:sp>
        <p:nvSpPr>
          <p:cNvPr id="249" name="Google Shape;249;gf4a0712fac_0_24"/>
          <p:cNvSpPr/>
          <p:nvPr/>
        </p:nvSpPr>
        <p:spPr>
          <a:xfrm>
            <a:off x="237617" y="5883647"/>
            <a:ext cx="909299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226292"/>
                </a:solidFill>
                <a:latin typeface="Arial"/>
                <a:ea typeface="Arial"/>
                <a:cs typeface="Arial"/>
                <a:sym typeface="Arial"/>
              </a:rPr>
              <a:t>“Tiger Strong”</a:t>
            </a:r>
            <a:endParaRPr b="1" i="0" sz="5400" u="none" cap="none" strike="noStrike">
              <a:solidFill>
                <a:srgbClr val="2262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f4a0712fac_0_24"/>
          <p:cNvSpPr/>
          <p:nvPr/>
        </p:nvSpPr>
        <p:spPr>
          <a:xfrm rot="5400000">
            <a:off x="7122912" y="2742398"/>
            <a:ext cx="2569935" cy="92333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226292"/>
                </a:solidFill>
                <a:latin typeface="Arial"/>
              </a:rPr>
              <a:t>We Are</a:t>
            </a:r>
          </a:p>
        </p:txBody>
      </p:sp>
      <p:pic>
        <p:nvPicPr>
          <p:cNvPr id="251" name="Google Shape;251;gf4a0712fac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563" y="1984150"/>
            <a:ext cx="1192374" cy="1053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2" name="Google Shape;252;gf4a0712fac_0_24"/>
          <p:cNvGrpSpPr/>
          <p:nvPr/>
        </p:nvGrpSpPr>
        <p:grpSpPr>
          <a:xfrm>
            <a:off x="1453228" y="578894"/>
            <a:ext cx="6370454" cy="5159541"/>
            <a:chOff x="106195555" y="106555430"/>
            <a:chExt cx="8487149" cy="7168021"/>
          </a:xfrm>
        </p:grpSpPr>
        <p:pic>
          <p:nvPicPr>
            <p:cNvPr id="253" name="Google Shape;253;gf4a0712fac_0_24"/>
            <p:cNvPicPr preferRelativeResize="0"/>
            <p:nvPr/>
          </p:nvPicPr>
          <p:blipFill rotWithShape="1">
            <a:blip r:embed="rId4">
              <a:alphaModFix/>
            </a:blip>
            <a:srcRect b="34958" l="39527" r="34891" t="18014"/>
            <a:stretch/>
          </p:blipFill>
          <p:spPr>
            <a:xfrm rot="-1675543">
              <a:off x="106645747" y="109325075"/>
              <a:ext cx="1008490" cy="1390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gf4a0712fac_0_24"/>
            <p:cNvPicPr preferRelativeResize="0"/>
            <p:nvPr/>
          </p:nvPicPr>
          <p:blipFill rotWithShape="1">
            <a:blip r:embed="rId5">
              <a:alphaModFix/>
            </a:blip>
            <a:srcRect b="52437" l="41747" r="44369" t="24738"/>
            <a:stretch/>
          </p:blipFill>
          <p:spPr>
            <a:xfrm>
              <a:off x="111146719" y="111419565"/>
              <a:ext cx="547311" cy="6748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gf4a0712fac_0_24"/>
            <p:cNvPicPr preferRelativeResize="0"/>
            <p:nvPr/>
          </p:nvPicPr>
          <p:blipFill rotWithShape="1">
            <a:blip r:embed="rId6">
              <a:alphaModFix/>
            </a:blip>
            <a:srcRect b="40604" l="40536" r="34084" t="20168"/>
            <a:stretch/>
          </p:blipFill>
          <p:spPr>
            <a:xfrm rot="-1673613">
              <a:off x="113109794" y="108935440"/>
              <a:ext cx="1000539" cy="1159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gf4a0712fac_0_2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5400000">
              <a:off x="111479438" y="110169546"/>
              <a:ext cx="865369" cy="6490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gf4a0712fac_0_2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rot="-663000">
              <a:off x="106389956" y="107068320"/>
              <a:ext cx="2432007" cy="18240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gf4a0712fac_0_2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flipH="1">
              <a:off x="112096588" y="110020316"/>
              <a:ext cx="2586116" cy="1939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gf4a0712fac_0_2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 rot="5400000">
              <a:off x="110015140" y="111554253"/>
              <a:ext cx="1344847" cy="1008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gf4a0712fac_0_2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08706492" y="106555430"/>
              <a:ext cx="2535140" cy="1901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gf4a0712fac_0_24"/>
            <p:cNvPicPr preferRelativeResize="0"/>
            <p:nvPr/>
          </p:nvPicPr>
          <p:blipFill rotWithShape="1">
            <a:blip r:embed="rId12">
              <a:alphaModFix/>
            </a:blip>
            <a:srcRect b="-17330" l="-5230" r="5229" t="17330"/>
            <a:stretch/>
          </p:blipFill>
          <p:spPr>
            <a:xfrm rot="1440257">
              <a:off x="111174146" y="107115037"/>
              <a:ext cx="2415871" cy="1811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gf4a0712fac_0_2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6425857" y="111767241"/>
              <a:ext cx="2547961" cy="1910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gf4a0712fac_0_2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11480207" y="111959902"/>
              <a:ext cx="2254194" cy="1690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gf4a0712fac_0_2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 rot="3555557">
              <a:off x="106799866" y="110327089"/>
              <a:ext cx="1768816" cy="1326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gf4a0712fac_0_24"/>
            <p:cNvPicPr preferRelativeResize="0"/>
            <p:nvPr/>
          </p:nvPicPr>
          <p:blipFill rotWithShape="1">
            <a:blip r:embed="rId15">
              <a:alphaModFix/>
            </a:blip>
            <a:srcRect b="0" l="33052" r="16147" t="22540"/>
            <a:stretch/>
          </p:blipFill>
          <p:spPr>
            <a:xfrm>
              <a:off x="109200224" y="112413553"/>
              <a:ext cx="1145376" cy="1309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gf4a0712fac_0_24"/>
            <p:cNvPicPr preferRelativeResize="0"/>
            <p:nvPr/>
          </p:nvPicPr>
          <p:blipFill rotWithShape="1">
            <a:blip r:embed="rId16">
              <a:alphaModFix/>
            </a:blip>
            <a:srcRect b="22771" l="26736" r="21541" t="16138"/>
            <a:stretch/>
          </p:blipFill>
          <p:spPr>
            <a:xfrm>
              <a:off x="108835979" y="111386147"/>
              <a:ext cx="1379550" cy="1222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gf4a0712fac_0_24"/>
            <p:cNvPicPr preferRelativeResize="0"/>
            <p:nvPr/>
          </p:nvPicPr>
          <p:blipFill rotWithShape="1">
            <a:blip r:embed="rId17">
              <a:alphaModFix/>
            </a:blip>
            <a:srcRect b="0" l="25018" r="26610" t="15768"/>
            <a:stretch/>
          </p:blipFill>
          <p:spPr>
            <a:xfrm>
              <a:off x="106195555" y="110595685"/>
              <a:ext cx="845490" cy="1104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gf4a0712fac_0_24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110335218" y="112812112"/>
              <a:ext cx="1069451" cy="8020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gf4a0712fac_0_24"/>
            <p:cNvPicPr preferRelativeResize="0"/>
            <p:nvPr/>
          </p:nvPicPr>
          <p:blipFill rotWithShape="1">
            <a:blip r:embed="rId19">
              <a:alphaModFix/>
            </a:blip>
            <a:srcRect b="11720" l="-24830" r="24829" t="-11720"/>
            <a:stretch/>
          </p:blipFill>
          <p:spPr>
            <a:xfrm>
              <a:off x="107416504" y="108656525"/>
              <a:ext cx="839510" cy="12368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0" name="Google Shape;270;gf4a0712fac_0_2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194325" y="1747100"/>
            <a:ext cx="2106300" cy="238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3bcc0a431_0_1"/>
          <p:cNvSpPr txBox="1"/>
          <p:nvPr>
            <p:ph idx="4294967295" type="title"/>
          </p:nvPr>
        </p:nvSpPr>
        <p:spPr>
          <a:xfrm>
            <a:off x="0" y="183332"/>
            <a:ext cx="12192000" cy="167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609600" lvl="0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en-US" sz="6400">
                <a:solidFill>
                  <a:srgbClr val="22629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VISION</a:t>
            </a:r>
            <a:endParaRPr>
              <a:solidFill>
                <a:srgbClr val="22629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" name="Google Shape;175;g283bcc0a431_0_1"/>
          <p:cNvSpPr txBox="1"/>
          <p:nvPr>
            <p:ph idx="4294967295" type="body"/>
          </p:nvPr>
        </p:nvSpPr>
        <p:spPr>
          <a:xfrm>
            <a:off x="0" y="2245899"/>
            <a:ext cx="12192000" cy="393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engage all students in their educational process and to provide opportunities for academic success in the 21</a:t>
            </a:r>
            <a:r>
              <a:rPr b="1" baseline="30000"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b="1"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century in </a:t>
            </a:r>
            <a:r>
              <a:rPr b="1" lang="en-US" sz="32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conjunction</a:t>
            </a:r>
            <a:r>
              <a:rPr b="1"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the support of parents, educators and the community.</a:t>
            </a:r>
            <a:endParaRPr b="1"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32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32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83bcc0a431_0_77"/>
          <p:cNvSpPr txBox="1"/>
          <p:nvPr>
            <p:ph idx="4294967295" type="title"/>
          </p:nvPr>
        </p:nvSpPr>
        <p:spPr>
          <a:xfrm>
            <a:off x="0" y="443066"/>
            <a:ext cx="12192000" cy="141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en-US" sz="6400">
                <a:solidFill>
                  <a:srgbClr val="22629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MISSION</a:t>
            </a:r>
            <a:endParaRPr b="1">
              <a:solidFill>
                <a:srgbClr val="22629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" name="Google Shape;181;g283bcc0a431_0_77"/>
          <p:cNvSpPr txBox="1"/>
          <p:nvPr>
            <p:ph idx="4294967295" type="body"/>
          </p:nvPr>
        </p:nvSpPr>
        <p:spPr>
          <a:xfrm>
            <a:off x="0" y="2215333"/>
            <a:ext cx="12192000" cy="384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West Hoke Middle School Community will inspire, motivate, and educate lifelong learners in a safe, respectful, and nurturing environment. </a:t>
            </a:r>
            <a:endParaRPr b="1"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83bcc0a431_0_153"/>
          <p:cNvSpPr txBox="1"/>
          <p:nvPr>
            <p:ph type="title"/>
          </p:nvPr>
        </p:nvSpPr>
        <p:spPr>
          <a:xfrm>
            <a:off x="415600" y="336133"/>
            <a:ext cx="11360700" cy="82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26292"/>
                </a:solidFill>
              </a:rPr>
              <a:t>Strengths &amp; Celebrations</a:t>
            </a:r>
            <a:endParaRPr b="1">
              <a:solidFill>
                <a:srgbClr val="226292"/>
              </a:solidFill>
            </a:endParaRPr>
          </a:p>
        </p:txBody>
      </p:sp>
      <p:sp>
        <p:nvSpPr>
          <p:cNvPr id="187" name="Google Shape;187;g283bcc0a431_0_153"/>
          <p:cNvSpPr txBox="1"/>
          <p:nvPr>
            <p:ph idx="1" type="body"/>
          </p:nvPr>
        </p:nvSpPr>
        <p:spPr>
          <a:xfrm>
            <a:off x="415600" y="1356967"/>
            <a:ext cx="5333100" cy="5243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6524"/>
              </a:buClr>
              <a:buSzPct val="34883"/>
              <a:buFont typeface="Arial"/>
              <a:buNone/>
            </a:pPr>
            <a:r>
              <a:rPr b="1" lang="en-US"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“Daring to Deserve More: Looking for Growth at Every Opportunity”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283bcc0a431_0_153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The </a:t>
            </a:r>
            <a:r>
              <a:rPr b="1" i="1" lang="en-U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“West Hoke” </a:t>
            </a:r>
            <a:r>
              <a:rPr b="1" lang="en-U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Way</a:t>
            </a:r>
            <a:endParaRPr b="1"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82600" lvl="0" marL="609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►"/>
            </a:pPr>
            <a:r>
              <a:rPr b="1" lang="en-US" sz="2800">
                <a:solidFill>
                  <a:schemeClr val="dk1"/>
                </a:solidFill>
              </a:rPr>
              <a:t>Performance Grade: C</a:t>
            </a:r>
            <a:endParaRPr b="1" sz="2800">
              <a:solidFill>
                <a:schemeClr val="dk1"/>
              </a:solidFill>
            </a:endParaRPr>
          </a:p>
          <a:p>
            <a:pPr indent="-482600" lvl="0" marL="609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►"/>
            </a:pPr>
            <a:r>
              <a:rPr b="1" lang="en-US" sz="2800">
                <a:solidFill>
                  <a:schemeClr val="dk1"/>
                </a:solidFill>
              </a:rPr>
              <a:t>Exceeded Growth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189" name="Google Shape;189;g283bcc0a431_0_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467" y="1100033"/>
            <a:ext cx="4846966" cy="4293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"/>
          <p:cNvSpPr txBox="1"/>
          <p:nvPr>
            <p:ph idx="1" type="body"/>
          </p:nvPr>
        </p:nvSpPr>
        <p:spPr>
          <a:xfrm>
            <a:off x="234176" y="202690"/>
            <a:ext cx="6858000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3716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b="1" lang="en-US" sz="6000">
                <a:solidFill>
                  <a:srgbClr val="0F7597"/>
                </a:solidFill>
              </a:rPr>
              <a:t>EVAAS DATA</a:t>
            </a:r>
            <a:endParaRPr/>
          </a:p>
        </p:txBody>
      </p:sp>
      <p:sp>
        <p:nvSpPr>
          <p:cNvPr id="195" name="Google Shape;195;p5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</a:pPr>
            <a:r>
              <a:t/>
            </a:r>
            <a:endParaRPr/>
          </a:p>
        </p:txBody>
      </p:sp>
      <p:pic>
        <p:nvPicPr>
          <p:cNvPr id="196" name="Google Shape;19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325" y="1498600"/>
            <a:ext cx="7836501" cy="444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83bcc0a431_0_236"/>
          <p:cNvSpPr txBox="1"/>
          <p:nvPr>
            <p:ph type="title"/>
          </p:nvPr>
        </p:nvSpPr>
        <p:spPr>
          <a:xfrm>
            <a:off x="892296" y="1004304"/>
            <a:ext cx="12833100" cy="14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rebuchet MS"/>
              <a:buNone/>
            </a:pPr>
            <a:r>
              <a:rPr b="1" lang="en-US">
                <a:solidFill>
                  <a:srgbClr val="226292"/>
                </a:solidFill>
              </a:rPr>
              <a:t>SCHOOL PERFORMANCE GRADE:  C</a:t>
            </a:r>
            <a:endParaRPr>
              <a:solidFill>
                <a:srgbClr val="226292"/>
              </a:solidFill>
            </a:endParaRPr>
          </a:p>
        </p:txBody>
      </p:sp>
      <p:sp>
        <p:nvSpPr>
          <p:cNvPr id="202" name="Google Shape;202;g283bcc0a431_0_236"/>
          <p:cNvSpPr txBox="1"/>
          <p:nvPr>
            <p:ph idx="1" type="body"/>
          </p:nvPr>
        </p:nvSpPr>
        <p:spPr>
          <a:xfrm>
            <a:off x="881261" y="3115831"/>
            <a:ext cx="40932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>
                <a:solidFill>
                  <a:srgbClr val="0F7597"/>
                </a:solidFill>
              </a:rPr>
              <a:t>CCR</a:t>
            </a:r>
            <a:endParaRPr b="1">
              <a:solidFill>
                <a:srgbClr val="0F7597"/>
              </a:solidFill>
            </a:endParaRPr>
          </a:p>
        </p:txBody>
      </p:sp>
      <p:sp>
        <p:nvSpPr>
          <p:cNvPr id="203" name="Google Shape;203;g283bcc0a431_0_236"/>
          <p:cNvSpPr txBox="1"/>
          <p:nvPr>
            <p:ph idx="2" type="body"/>
          </p:nvPr>
        </p:nvSpPr>
        <p:spPr>
          <a:xfrm>
            <a:off x="907096" y="4030231"/>
            <a:ext cx="4066500" cy="38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1600">
                <a:solidFill>
                  <a:schemeClr val="dk1"/>
                </a:solidFill>
              </a:rPr>
              <a:t>2022: 24.0</a:t>
            </a:r>
            <a:endParaRPr b="1" sz="16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1600">
                <a:solidFill>
                  <a:schemeClr val="dk1"/>
                </a:solidFill>
              </a:rPr>
              <a:t>2023: 24.5	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204" name="Google Shape;204;g283bcc0a431_0_236"/>
          <p:cNvSpPr txBox="1"/>
          <p:nvPr>
            <p:ph idx="3" type="body"/>
          </p:nvPr>
        </p:nvSpPr>
        <p:spPr>
          <a:xfrm>
            <a:off x="5274700" y="3115831"/>
            <a:ext cx="40845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>
                <a:solidFill>
                  <a:srgbClr val="0F7597"/>
                </a:solidFill>
              </a:rPr>
              <a:t>GLP</a:t>
            </a:r>
            <a:endParaRPr b="1">
              <a:solidFill>
                <a:srgbClr val="0F7597"/>
              </a:solidFill>
            </a:endParaRPr>
          </a:p>
        </p:txBody>
      </p:sp>
      <p:sp>
        <p:nvSpPr>
          <p:cNvPr id="205" name="Google Shape;205;g283bcc0a431_0_236"/>
          <p:cNvSpPr txBox="1"/>
          <p:nvPr>
            <p:ph idx="4" type="body"/>
          </p:nvPr>
        </p:nvSpPr>
        <p:spPr>
          <a:xfrm>
            <a:off x="5260627" y="4030231"/>
            <a:ext cx="4084500" cy="38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1600">
                <a:solidFill>
                  <a:schemeClr val="dk1"/>
                </a:solidFill>
              </a:rPr>
              <a:t>2022: 40.7</a:t>
            </a:r>
            <a:endParaRPr b="1" sz="16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1600">
                <a:solidFill>
                  <a:schemeClr val="dk1"/>
                </a:solidFill>
              </a:rPr>
              <a:t>2023: 48.2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206" name="Google Shape;206;g283bcc0a431_0_236"/>
          <p:cNvSpPr txBox="1"/>
          <p:nvPr>
            <p:ph idx="5" type="body"/>
          </p:nvPr>
        </p:nvSpPr>
        <p:spPr>
          <a:xfrm>
            <a:off x="8494674" y="3115825"/>
            <a:ext cx="36972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>
                <a:solidFill>
                  <a:srgbClr val="0F7597"/>
                </a:solidFill>
              </a:rPr>
              <a:t>GROWTH</a:t>
            </a:r>
            <a:endParaRPr b="1">
              <a:solidFill>
                <a:srgbClr val="0F7597"/>
              </a:solidFill>
            </a:endParaRPr>
          </a:p>
        </p:txBody>
      </p:sp>
      <p:sp>
        <p:nvSpPr>
          <p:cNvPr id="207" name="Google Shape;207;g283bcc0a431_0_236"/>
          <p:cNvSpPr txBox="1"/>
          <p:nvPr>
            <p:ph idx="6" type="body"/>
          </p:nvPr>
        </p:nvSpPr>
        <p:spPr>
          <a:xfrm>
            <a:off x="8005775" y="4030225"/>
            <a:ext cx="4262700" cy="38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1800">
                <a:solidFill>
                  <a:schemeClr val="dk1"/>
                </a:solidFill>
              </a:rPr>
              <a:t>2022: Met Growth</a:t>
            </a:r>
            <a:endParaRPr b="1" sz="18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1800">
                <a:solidFill>
                  <a:schemeClr val="dk1"/>
                </a:solidFill>
              </a:rPr>
              <a:t>2023: Exceeded Growth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83bcc0a431_0_393"/>
          <p:cNvSpPr txBox="1"/>
          <p:nvPr>
            <p:ph type="title"/>
          </p:nvPr>
        </p:nvSpPr>
        <p:spPr>
          <a:xfrm>
            <a:off x="501917" y="564921"/>
            <a:ext cx="7218900" cy="8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rebuchet MS"/>
              <a:buNone/>
            </a:pPr>
            <a:r>
              <a:rPr b="1" lang="en-US">
                <a:solidFill>
                  <a:srgbClr val="226292"/>
                </a:solidFill>
              </a:rPr>
              <a:t>READING</a:t>
            </a:r>
            <a:r>
              <a:rPr b="1" lang="en-US"/>
              <a:t>	</a:t>
            </a:r>
            <a:endParaRPr b="1"/>
          </a:p>
        </p:txBody>
      </p:sp>
      <p:sp>
        <p:nvSpPr>
          <p:cNvPr id="213" name="Google Shape;213;g283bcc0a431_0_393"/>
          <p:cNvSpPr txBox="1"/>
          <p:nvPr>
            <p:ph idx="1" type="body"/>
          </p:nvPr>
        </p:nvSpPr>
        <p:spPr>
          <a:xfrm>
            <a:off x="659990" y="1852157"/>
            <a:ext cx="3069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>
                <a:solidFill>
                  <a:srgbClr val="0F7597"/>
                </a:solidFill>
              </a:rPr>
              <a:t>6TH</a:t>
            </a:r>
            <a:endParaRPr b="1">
              <a:solidFill>
                <a:srgbClr val="0F7597"/>
              </a:solidFill>
            </a:endParaRPr>
          </a:p>
        </p:txBody>
      </p:sp>
      <p:sp>
        <p:nvSpPr>
          <p:cNvPr id="214" name="Google Shape;214;g283bcc0a431_0_393"/>
          <p:cNvSpPr txBox="1"/>
          <p:nvPr>
            <p:ph idx="2" type="body"/>
          </p:nvPr>
        </p:nvSpPr>
        <p:spPr>
          <a:xfrm>
            <a:off x="680333" y="2734800"/>
            <a:ext cx="3050100" cy="3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2022:</a:t>
            </a:r>
            <a:endParaRPr b="1" sz="21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	GLP: 29.1 </a:t>
            </a:r>
            <a:endParaRPr b="1" sz="23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2023:</a:t>
            </a:r>
            <a:endParaRPr b="1" sz="23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 GLP: 36.7 </a:t>
            </a:r>
            <a:r>
              <a:rPr b="1" lang="en-US" sz="2000">
                <a:solidFill>
                  <a:srgbClr val="31843C"/>
                </a:solidFill>
              </a:rPr>
              <a:t>(7.6)</a:t>
            </a:r>
            <a:endParaRPr b="1" sz="2000">
              <a:solidFill>
                <a:srgbClr val="31843C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		</a:t>
            </a:r>
            <a:endParaRPr b="1" sz="2300">
              <a:solidFill>
                <a:srgbClr val="31843C"/>
              </a:solidFill>
            </a:endParaRPr>
          </a:p>
        </p:txBody>
      </p:sp>
      <p:sp>
        <p:nvSpPr>
          <p:cNvPr id="215" name="Google Shape;215;g283bcc0a431_0_393"/>
          <p:cNvSpPr txBox="1"/>
          <p:nvPr>
            <p:ph idx="3" type="body"/>
          </p:nvPr>
        </p:nvSpPr>
        <p:spPr>
          <a:xfrm>
            <a:off x="3945470" y="1852157"/>
            <a:ext cx="30633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>
                <a:solidFill>
                  <a:srgbClr val="0F7597"/>
                </a:solidFill>
              </a:rPr>
              <a:t>7TH</a:t>
            </a:r>
            <a:endParaRPr b="1">
              <a:solidFill>
                <a:srgbClr val="0F7597"/>
              </a:solidFill>
            </a:endParaRPr>
          </a:p>
        </p:txBody>
      </p:sp>
      <p:sp>
        <p:nvSpPr>
          <p:cNvPr id="216" name="Google Shape;216;g283bcc0a431_0_393"/>
          <p:cNvSpPr txBox="1"/>
          <p:nvPr>
            <p:ph idx="4" type="body"/>
          </p:nvPr>
        </p:nvSpPr>
        <p:spPr>
          <a:xfrm>
            <a:off x="3945467" y="2842800"/>
            <a:ext cx="3063300" cy="36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2022:</a:t>
            </a:r>
            <a:endParaRPr b="1" sz="21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	GLP: 37.9 </a:t>
            </a:r>
            <a:endParaRPr b="1" sz="23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2023:</a:t>
            </a:r>
            <a:endParaRPr b="1" sz="2300">
              <a:solidFill>
                <a:schemeClr val="dk1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 GLP: 46.1 </a:t>
            </a:r>
            <a:r>
              <a:rPr b="1" lang="en-US" sz="2100">
                <a:solidFill>
                  <a:srgbClr val="31843C"/>
                </a:solidFill>
              </a:rPr>
              <a:t>(8.2)</a:t>
            </a:r>
            <a:endParaRPr b="1" sz="2100">
              <a:solidFill>
                <a:srgbClr val="31843C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/>
          </a:p>
        </p:txBody>
      </p:sp>
      <p:sp>
        <p:nvSpPr>
          <p:cNvPr id="217" name="Google Shape;217;g283bcc0a431_0_393"/>
          <p:cNvSpPr txBox="1"/>
          <p:nvPr>
            <p:ph idx="5" type="body"/>
          </p:nvPr>
        </p:nvSpPr>
        <p:spPr>
          <a:xfrm>
            <a:off x="7224156" y="1834166"/>
            <a:ext cx="3069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>
                <a:solidFill>
                  <a:srgbClr val="0F7597"/>
                </a:solidFill>
              </a:rPr>
              <a:t>8TH</a:t>
            </a:r>
            <a:endParaRPr b="1">
              <a:solidFill>
                <a:srgbClr val="0F7597"/>
              </a:solidFill>
            </a:endParaRPr>
          </a:p>
        </p:txBody>
      </p:sp>
      <p:sp>
        <p:nvSpPr>
          <p:cNvPr id="218" name="Google Shape;218;g283bcc0a431_0_393"/>
          <p:cNvSpPr txBox="1"/>
          <p:nvPr>
            <p:ph idx="6" type="body"/>
          </p:nvPr>
        </p:nvSpPr>
        <p:spPr>
          <a:xfrm>
            <a:off x="7224167" y="2734833"/>
            <a:ext cx="3069900" cy="3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2022:</a:t>
            </a:r>
            <a:endParaRPr b="1" sz="21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	GLP: 40.4 </a:t>
            </a:r>
            <a:endParaRPr b="1" sz="23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2023:</a:t>
            </a:r>
            <a:endParaRPr b="1" sz="2300">
              <a:solidFill>
                <a:schemeClr val="dk1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 GLP: 52.5 </a:t>
            </a:r>
            <a:r>
              <a:rPr b="1" lang="en-US" sz="2000">
                <a:solidFill>
                  <a:srgbClr val="31843C"/>
                </a:solidFill>
              </a:rPr>
              <a:t>(12.1)</a:t>
            </a:r>
            <a:endParaRPr b="1" sz="2000">
              <a:solidFill>
                <a:srgbClr val="31843C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3bcc0a431_0_474"/>
          <p:cNvSpPr txBox="1"/>
          <p:nvPr>
            <p:ph type="title"/>
          </p:nvPr>
        </p:nvSpPr>
        <p:spPr>
          <a:xfrm>
            <a:off x="501900" y="3"/>
            <a:ext cx="7218900" cy="9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rebuchet MS"/>
              <a:buNone/>
            </a:pPr>
            <a:r>
              <a:rPr b="1" lang="en-US">
                <a:solidFill>
                  <a:srgbClr val="226292"/>
                </a:solidFill>
              </a:rPr>
              <a:t>MATH	</a:t>
            </a:r>
            <a:endParaRPr b="1">
              <a:solidFill>
                <a:srgbClr val="226292"/>
              </a:solidFill>
            </a:endParaRPr>
          </a:p>
        </p:txBody>
      </p:sp>
      <p:sp>
        <p:nvSpPr>
          <p:cNvPr id="224" name="Google Shape;224;g283bcc0a431_0_474"/>
          <p:cNvSpPr txBox="1"/>
          <p:nvPr>
            <p:ph idx="1" type="body"/>
          </p:nvPr>
        </p:nvSpPr>
        <p:spPr>
          <a:xfrm>
            <a:off x="660000" y="947199"/>
            <a:ext cx="30699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>
                <a:solidFill>
                  <a:srgbClr val="0F7597"/>
                </a:solidFill>
              </a:rPr>
              <a:t>6TH</a:t>
            </a:r>
            <a:endParaRPr b="1">
              <a:solidFill>
                <a:srgbClr val="0F7597"/>
              </a:solidFill>
            </a:endParaRPr>
          </a:p>
        </p:txBody>
      </p:sp>
      <p:sp>
        <p:nvSpPr>
          <p:cNvPr id="225" name="Google Shape;225;g283bcc0a431_0_474"/>
          <p:cNvSpPr txBox="1"/>
          <p:nvPr>
            <p:ph idx="2" type="body"/>
          </p:nvPr>
        </p:nvSpPr>
        <p:spPr>
          <a:xfrm>
            <a:off x="680333" y="1604200"/>
            <a:ext cx="3050100" cy="52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100">
                <a:solidFill>
                  <a:schemeClr val="dk1"/>
                </a:solidFill>
              </a:rPr>
              <a:t>  </a:t>
            </a:r>
            <a:r>
              <a:rPr b="1" lang="en-US" sz="2300">
                <a:solidFill>
                  <a:schemeClr val="dk1"/>
                </a:solidFill>
              </a:rPr>
              <a:t> 2022:</a:t>
            </a:r>
            <a:endParaRPr b="1" sz="21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CCR: 17.4 </a:t>
            </a:r>
            <a:endParaRPr b="1" sz="2300">
              <a:solidFill>
                <a:srgbClr val="31843C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GLP: 36.6 </a:t>
            </a:r>
            <a:endParaRPr b="1" sz="2300">
              <a:solidFill>
                <a:srgbClr val="31843C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>
              <a:solidFill>
                <a:srgbClr val="31843C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2023:</a:t>
            </a:r>
            <a:endParaRPr b="1" sz="2100">
              <a:solidFill>
                <a:schemeClr val="dk1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CCR: 20.0</a:t>
            </a:r>
            <a:endParaRPr b="1" sz="2100">
              <a:solidFill>
                <a:schemeClr val="dk1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GLP: 42.4 </a:t>
            </a:r>
            <a:r>
              <a:rPr b="1" lang="en-US" sz="2000">
                <a:solidFill>
                  <a:srgbClr val="31843C"/>
                </a:solidFill>
              </a:rPr>
              <a:t>(5.8)</a:t>
            </a:r>
            <a:endParaRPr b="1" sz="2000">
              <a:solidFill>
                <a:srgbClr val="31843C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100"/>
          </a:p>
        </p:txBody>
      </p:sp>
      <p:sp>
        <p:nvSpPr>
          <p:cNvPr id="226" name="Google Shape;226;g283bcc0a431_0_474"/>
          <p:cNvSpPr txBox="1"/>
          <p:nvPr>
            <p:ph idx="3" type="body"/>
          </p:nvPr>
        </p:nvSpPr>
        <p:spPr>
          <a:xfrm>
            <a:off x="3945467" y="870867"/>
            <a:ext cx="30633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>
                <a:solidFill>
                  <a:srgbClr val="0F7597"/>
                </a:solidFill>
              </a:rPr>
              <a:t>7TH</a:t>
            </a:r>
            <a:endParaRPr b="1">
              <a:solidFill>
                <a:srgbClr val="0F7597"/>
              </a:solidFill>
            </a:endParaRPr>
          </a:p>
        </p:txBody>
      </p:sp>
      <p:sp>
        <p:nvSpPr>
          <p:cNvPr id="227" name="Google Shape;227;g283bcc0a431_0_474"/>
          <p:cNvSpPr txBox="1"/>
          <p:nvPr>
            <p:ph idx="4" type="body"/>
          </p:nvPr>
        </p:nvSpPr>
        <p:spPr>
          <a:xfrm>
            <a:off x="3945467" y="1667200"/>
            <a:ext cx="3063300" cy="52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 2022:</a:t>
            </a:r>
            <a:endParaRPr b="1" sz="21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CCR: 24.0 </a:t>
            </a:r>
            <a:endParaRPr b="1" sz="2300">
              <a:solidFill>
                <a:srgbClr val="31843C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GLP: 35.9 </a:t>
            </a:r>
            <a:endParaRPr b="1" sz="2300">
              <a:solidFill>
                <a:srgbClr val="31843C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>
              <a:solidFill>
                <a:srgbClr val="31843C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2023:</a:t>
            </a:r>
            <a:endParaRPr b="1" sz="2100">
              <a:solidFill>
                <a:schemeClr val="dk1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CCR: 26.9</a:t>
            </a:r>
            <a:endParaRPr b="1" sz="2100">
              <a:solidFill>
                <a:schemeClr val="dk1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GLP: 43.1 </a:t>
            </a:r>
            <a:r>
              <a:rPr b="1" lang="en-US" sz="2000">
                <a:solidFill>
                  <a:srgbClr val="31843C"/>
                </a:solidFill>
              </a:rPr>
              <a:t>(7.2)</a:t>
            </a:r>
            <a:endParaRPr b="1" sz="2000">
              <a:solidFill>
                <a:srgbClr val="31843C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1600"/>
          </a:p>
        </p:txBody>
      </p:sp>
      <p:sp>
        <p:nvSpPr>
          <p:cNvPr id="228" name="Google Shape;228;g283bcc0a431_0_474"/>
          <p:cNvSpPr txBox="1"/>
          <p:nvPr>
            <p:ph idx="5" type="body"/>
          </p:nvPr>
        </p:nvSpPr>
        <p:spPr>
          <a:xfrm>
            <a:off x="7224167" y="962500"/>
            <a:ext cx="30699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>
                <a:solidFill>
                  <a:srgbClr val="0F7597"/>
                </a:solidFill>
              </a:rPr>
              <a:t>8TH</a:t>
            </a:r>
            <a:endParaRPr b="1">
              <a:solidFill>
                <a:srgbClr val="0F7597"/>
              </a:solidFill>
            </a:endParaRPr>
          </a:p>
        </p:txBody>
      </p:sp>
      <p:sp>
        <p:nvSpPr>
          <p:cNvPr id="229" name="Google Shape;229;g283bcc0a431_0_474"/>
          <p:cNvSpPr txBox="1"/>
          <p:nvPr>
            <p:ph idx="6" type="body"/>
          </p:nvPr>
        </p:nvSpPr>
        <p:spPr>
          <a:xfrm>
            <a:off x="7224167" y="1543000"/>
            <a:ext cx="3069900" cy="53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2022:</a:t>
            </a:r>
            <a:endParaRPr b="1" sz="2100">
              <a:solidFill>
                <a:schemeClr val="dk1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CCR: 11.1 </a:t>
            </a:r>
            <a:endParaRPr b="1" sz="2100">
              <a:solidFill>
                <a:srgbClr val="31843C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GLP: 28.5 </a:t>
            </a:r>
            <a:endParaRPr b="1" sz="2300">
              <a:solidFill>
                <a:srgbClr val="31843C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300">
              <a:solidFill>
                <a:srgbClr val="31843C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rgbClr val="31843C"/>
                </a:solidFill>
              </a:rPr>
              <a:t>   </a:t>
            </a:r>
            <a:endParaRPr b="1" sz="2300">
              <a:solidFill>
                <a:srgbClr val="31843C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    2023:</a:t>
            </a:r>
            <a:endParaRPr b="1" sz="2100">
              <a:solidFill>
                <a:schemeClr val="dk1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CCR: 10.0</a:t>
            </a:r>
            <a:endParaRPr b="1" sz="2100">
              <a:solidFill>
                <a:schemeClr val="dk1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b="1" lang="en-US" sz="2300">
                <a:solidFill>
                  <a:schemeClr val="dk1"/>
                </a:solidFill>
              </a:rPr>
              <a:t>	GLP: 43.9</a:t>
            </a:r>
            <a:r>
              <a:rPr b="1" lang="en-US" sz="2000">
                <a:solidFill>
                  <a:schemeClr val="dk1"/>
                </a:solidFill>
              </a:rPr>
              <a:t> </a:t>
            </a:r>
            <a:r>
              <a:rPr b="1" lang="en-US" sz="2000">
                <a:solidFill>
                  <a:srgbClr val="31843C"/>
                </a:solidFill>
              </a:rPr>
              <a:t>(15.4)</a:t>
            </a:r>
            <a:endParaRPr b="1" sz="2000">
              <a:solidFill>
                <a:srgbClr val="31843C"/>
              </a:solidFill>
            </a:endParaRPr>
          </a:p>
          <a:p>
            <a:pPr indent="-2159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b="1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3bcc0a431_0_555"/>
          <p:cNvSpPr txBox="1"/>
          <p:nvPr>
            <p:ph type="title"/>
          </p:nvPr>
        </p:nvSpPr>
        <p:spPr>
          <a:xfrm>
            <a:off x="554133" y="791156"/>
            <a:ext cx="15147600" cy="101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26292"/>
                </a:solidFill>
              </a:rPr>
              <a:t>SCIENCE</a:t>
            </a:r>
            <a:endParaRPr b="1">
              <a:solidFill>
                <a:srgbClr val="22629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52777"/>
              <a:buFont typeface="Trebuchet MS"/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283bcc0a431_0_555"/>
          <p:cNvSpPr txBox="1"/>
          <p:nvPr>
            <p:ph idx="4294967295" type="body"/>
          </p:nvPr>
        </p:nvSpPr>
        <p:spPr>
          <a:xfrm>
            <a:off x="691000" y="1694933"/>
            <a:ext cx="3859200" cy="4241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</a:rPr>
              <a:t>2022:</a:t>
            </a:r>
            <a:endParaRPr sz="2800">
              <a:solidFill>
                <a:schemeClr val="dk1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</a:rPr>
              <a:t>	CCR: 63.1 </a:t>
            </a:r>
            <a:endParaRPr b="1" sz="2000">
              <a:solidFill>
                <a:srgbClr val="31843C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</a:rPr>
              <a:t>	GLP: 72.3 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236" name="Google Shape;236;g283bcc0a431_0_555"/>
          <p:cNvSpPr txBox="1"/>
          <p:nvPr>
            <p:ph idx="4294967295" type="body"/>
          </p:nvPr>
        </p:nvSpPr>
        <p:spPr>
          <a:xfrm>
            <a:off x="6434967" y="2255467"/>
            <a:ext cx="2861100" cy="368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</a:rPr>
              <a:t>2023:</a:t>
            </a:r>
            <a:endParaRPr sz="2800">
              <a:solidFill>
                <a:schemeClr val="dk1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000"/>
              <a:t>	</a:t>
            </a:r>
            <a:r>
              <a:rPr b="1" lang="en-US" sz="2000">
                <a:solidFill>
                  <a:schemeClr val="dk1"/>
                </a:solidFill>
              </a:rPr>
              <a:t>CCR: 64.3</a:t>
            </a:r>
            <a:endParaRPr b="1" sz="2000">
              <a:solidFill>
                <a:schemeClr val="dk1"/>
              </a:solidFill>
            </a:endParaRPr>
          </a:p>
          <a:p>
            <a:pPr indent="-21590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</a:rPr>
              <a:t>	GLP: 75.3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MARY MCLEOD</dc:creator>
</cp:coreProperties>
</file>